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18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261" r:id="rId10"/>
    <p:sldId id="298" r:id="rId11"/>
    <p:sldId id="299" r:id="rId12"/>
    <p:sldId id="300" r:id="rId13"/>
    <p:sldId id="296" r:id="rId14"/>
    <p:sldId id="286" r:id="rId15"/>
    <p:sldId id="272" r:id="rId16"/>
    <p:sldId id="291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DM Sans" pitchFamily="2" charset="0"/>
      <p:regular r:id="rId23"/>
      <p:bold r:id="rId24"/>
      <p:italic r:id="rId25"/>
      <p:boldItalic r:id="rId26"/>
    </p:embeddedFont>
    <p:embeddedFont>
      <p:font typeface="Figtree" panose="020B0604020202020204" charset="0"/>
      <p:regular r:id="rId27"/>
      <p:bold r:id="rId28"/>
      <p:italic r:id="rId29"/>
      <p:boldItalic r:id="rId30"/>
    </p:embeddedFont>
    <p:embeddedFont>
      <p:font typeface="Geologica" panose="020B0604020202020204" charset="0"/>
      <p:regular r:id="rId31"/>
      <p:bold r:id="rId32"/>
    </p:embeddedFont>
    <p:embeddedFont>
      <p:font typeface="Geologica SemiBold" panose="020B0604020202020204" charset="0"/>
      <p:regular r:id="rId33"/>
      <p:bold r:id="rId34"/>
    </p:embeddedFont>
    <p:embeddedFont>
      <p:font typeface="Nunito Light" pitchFamily="2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0" d="100"/>
          <a:sy n="130" d="100"/>
        </p:scale>
        <p:origin x="82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heme" Target="theme/them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custSel addSld modSld sldOrd">
      <pc:chgData name="CARLOS EDSON BRUMALE KPADONOU" userId="3aac4726-6c06-475d-a0a2-76d10e0f602d" providerId="ADAL" clId="{44845D02-CACE-4D34-8ECB-E34A9C3E4DA9}" dt="2023-10-26T15:52:22.994" v="4" actId="478"/>
      <pc:docMkLst>
        <pc:docMk/>
      </pc:docMkLst>
      <pc:sldChg chg="addSp delSp modSp add mod ord">
        <pc:chgData name="CARLOS EDSON BRUMALE KPADONOU" userId="3aac4726-6c06-475d-a0a2-76d10e0f602d" providerId="ADAL" clId="{44845D02-CACE-4D34-8ECB-E34A9C3E4DA9}" dt="2023-10-26T15:52:22.994" v="4" actId="478"/>
        <pc:sldMkLst>
          <pc:docMk/>
          <pc:sldMk cId="4098721136" sldId="300"/>
        </pc:sldMkLst>
        <pc:spChg chg="del">
          <ac:chgData name="CARLOS EDSON BRUMALE KPADONOU" userId="3aac4726-6c06-475d-a0a2-76d10e0f602d" providerId="ADAL" clId="{44845D02-CACE-4D34-8ECB-E34A9C3E4DA9}" dt="2023-10-26T15:52:21.275" v="3" actId="478"/>
          <ac:spMkLst>
            <pc:docMk/>
            <pc:sldMk cId="4098721136" sldId="300"/>
            <ac:spMk id="2" creationId="{AF0E1ADC-444B-02A2-6B97-3F1F5A8022DC}"/>
          </ac:spMkLst>
        </pc:spChg>
        <pc:spChg chg="add del mod">
          <ac:chgData name="CARLOS EDSON BRUMALE KPADONOU" userId="3aac4726-6c06-475d-a0a2-76d10e0f602d" providerId="ADAL" clId="{44845D02-CACE-4D34-8ECB-E34A9C3E4DA9}" dt="2023-10-26T15:52:22.994" v="4" actId="478"/>
          <ac:spMkLst>
            <pc:docMk/>
            <pc:sldMk cId="4098721136" sldId="300"/>
            <ac:spMk id="4" creationId="{D9B038FF-4DB0-C56D-BBE6-878E4A1E38F5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2384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478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auge">
            <a:hlinkClick r:id="" action="ppaction://media"/>
            <a:extLst>
              <a:ext uri="{FF2B5EF4-FFF2-40B4-BE49-F238E27FC236}">
                <a16:creationId xmlns:a16="http://schemas.microsoft.com/office/drawing/2014/main" id="{DB3442DE-CBE4-CDF1-4016-1B4DC66E5D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5626" y="215309"/>
            <a:ext cx="7432748" cy="470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8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8721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AF0E1ADC-444B-02A2-6B97-3F1F5A8022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</p:spTree>
    <p:extLst>
      <p:ext uri="{BB962C8B-B14F-4D97-AF65-F5344CB8AC3E}">
        <p14:creationId xmlns:p14="http://schemas.microsoft.com/office/powerpoint/2010/main" val="2889893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3924987266"/>
              </p:ext>
            </p:extLst>
          </p:nvPr>
        </p:nvGraphicFramePr>
        <p:xfrm>
          <a:off x="0" y="0"/>
          <a:ext cx="9144001" cy="5143501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9750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41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4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56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38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09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321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23/07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87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Interface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 « Hello World » apparait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histogramme au dashboard concernant les différentes probabilités d’association aux 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l’ordinateur, mise en place d’un bouton permettant de supprimer le formulaire pour voir le résultat et ensuite pouvoir le faire réapparaitre pour permettre une nouvelle saisie, etc.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Lien entre le résultat du modèle et la jauge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6477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Data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modèles pénalisé entre eux. Puis comparaison du meilleur modèle pénalisé, avec le modèle optimal suite à la sélection des variables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non-sélectionnées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Evaluation de la multi-colinéarité des variables dans le modèle final, s’il en existe. Puis s’il en existe, suppression d’une des deux variables responsables ou combinaison des deux pour en former qu’une seule.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5032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Algorithme</a:t>
                      </a:r>
                      <a:endParaRPr sz="1000" dirty="0" err="1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b="0" i="0" u="none" strike="noStrike" cap="none" noProof="0" dirty="0">
                          <a:solidFill>
                            <a:schemeClr val="dk1"/>
                          </a:solidFill>
                          <a:latin typeface="Figtree"/>
                          <a:sym typeface="Figtree"/>
                        </a:rPr>
                        <a:t>Application de la régression logistique ordinale</a:t>
                      </a:r>
                      <a:endParaRPr lang="en" sz="800" b="0" i="0" u="none" strike="noStrike" cap="none" noProof="0" dirty="0">
                        <a:solidFill>
                          <a:schemeClr val="dk1"/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Comparer le modèle optimal créé avec des modèles pénalisés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Extraction des paramètres du modèle optimal pour le calcul du nutri-score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9EB73747-1D6E-7444-D8FF-56729FEB245C}"/>
              </a:ext>
            </a:extLst>
          </p:cNvPr>
          <p:cNvSpPr txBox="1"/>
          <p:nvPr/>
        </p:nvSpPr>
        <p:spPr>
          <a:xfrm>
            <a:off x="1029834" y="1077312"/>
            <a:ext cx="7397514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 ??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1014966" y="1203693"/>
            <a:ext cx="7397514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Travailler la roadmap plus en détail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Adapter le formulaire d’entrée à notre sujet (noms, boutons)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d’un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de sortie (jauge)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Plusieurs méthodes de sélection des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Premier algorithme de prédiction 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60481C-3842-A9E2-62B5-89D76F0F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0671" y="636625"/>
            <a:ext cx="4342070" cy="4335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20234" y="1620005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229183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energy_100g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kilocalories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saturated-fat_100g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trans-fat_100g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cholesterol_100g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carbohydrates_100g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carbohydrates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sugars_100g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fiber_100g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fibres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proteins_100g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salt_100g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sodium_100g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vitamin-a_100g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vitamin-c_100g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calcium_100g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iron_100g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 err="1">
                          <a:effectLst/>
                        </a:rPr>
                        <a:t>nutrition_grade_fr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1165860" y="739112"/>
            <a:ext cx="1904367" cy="660814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53713" y="112705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 flipV="1">
            <a:off x="4077764" y="739112"/>
            <a:ext cx="1941498" cy="5049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2898766" y="965169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1200234"/>
            <a:ext cx="3872117" cy="3872117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9493F788-A06C-39B0-A2FE-472921C4B7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790" y="1671202"/>
            <a:ext cx="3744838" cy="2317833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6931" y="-2216"/>
            <a:ext cx="7150394" cy="544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651</Words>
  <Application>Microsoft Office PowerPoint</Application>
  <PresentationFormat>Affichage à l'écran (16:9)</PresentationFormat>
  <Paragraphs>138</Paragraphs>
  <Slides>15</Slides>
  <Notes>8</Notes>
  <HiddenSlides>0</HiddenSlides>
  <MMClips>1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15</vt:i4>
      </vt:variant>
    </vt:vector>
  </HeadingPairs>
  <TitlesOfParts>
    <vt:vector size="26" baseType="lpstr">
      <vt:lpstr>Geologica SemiBold</vt:lpstr>
      <vt:lpstr>Calibri</vt:lpstr>
      <vt:lpstr>Arial</vt:lpstr>
      <vt:lpstr>Nunito Light</vt:lpstr>
      <vt:lpstr>Times New Roman</vt:lpstr>
      <vt:lpstr>Geologica</vt:lpstr>
      <vt:lpstr>Figtree</vt:lpstr>
      <vt:lpstr>Proxima Nova</vt:lpstr>
      <vt:lpstr>DM Sans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Place aux démos !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Alfex 2.0</cp:lastModifiedBy>
  <cp:revision>600</cp:revision>
  <dcterms:modified xsi:type="dcterms:W3CDTF">2023-10-26T18:29:03Z</dcterms:modified>
</cp:coreProperties>
</file>

<file path=docProps/thumbnail.jpeg>
</file>